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5" r:id="rId4"/>
    <p:sldId id="270" r:id="rId5"/>
    <p:sldId id="268" r:id="rId6"/>
    <p:sldId id="277" r:id="rId7"/>
    <p:sldId id="272" r:id="rId8"/>
    <p:sldId id="278" r:id="rId9"/>
    <p:sldId id="273" r:id="rId10"/>
    <p:sldId id="279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41F42-5545-4294-A02D-F4D2FEB9FCDA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5F789-C318-48E0-9CDA-A460CB24BA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96642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3DCBF-E563-4360-99D4-783D02D4EB1E}" type="datetimeFigureOut">
              <a:rPr lang="tr-TR" smtClean="0"/>
              <a:pPr/>
              <a:t>10.03.2015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BAA8-A099-4C5F-B7DF-C40223FD907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erbilimleri.hacettepe.edu.tr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99592" y="1"/>
            <a:ext cx="7632848" cy="292494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Algerian" panose="04020705040A02060702" pitchFamily="82" charset="0"/>
              </a:rPr>
              <a:t>Yerbilimleri Uygulama ve </a:t>
            </a:r>
            <a:r>
              <a:rPr lang="tr-TR" dirty="0" err="1" smtClean="0">
                <a:latin typeface="Algerian" panose="04020705040A02060702" pitchFamily="82" charset="0"/>
              </a:rPr>
              <a:t>AraŞtIrma</a:t>
            </a:r>
            <a:r>
              <a:rPr lang="tr-TR" dirty="0" smtClean="0">
                <a:latin typeface="Algerian" panose="04020705040A02060702" pitchFamily="82" charset="0"/>
              </a:rPr>
              <a:t> Merkezi </a:t>
            </a:r>
            <a:br>
              <a:rPr lang="tr-TR" dirty="0" smtClean="0">
                <a:latin typeface="Algerian" panose="04020705040A02060702" pitchFamily="82" charset="0"/>
              </a:rPr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899592" y="2636912"/>
            <a:ext cx="5616624" cy="3489785"/>
          </a:xfrm>
        </p:spPr>
        <p:txBody>
          <a:bodyPr>
            <a:normAutofit/>
          </a:bodyPr>
          <a:lstStyle/>
          <a:p>
            <a:pPr algn="l"/>
            <a:endParaRPr lang="tr-TR" sz="1400" dirty="0" smtClean="0"/>
          </a:p>
          <a:p>
            <a:pPr algn="l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Toplam 5 kişiden oluşmaktadır: </a:t>
            </a:r>
          </a:p>
          <a:p>
            <a:pPr algn="l"/>
            <a:endParaRPr lang="tr-TR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Müdür:Doç.Dr.Üner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Çakır</a:t>
            </a:r>
          </a:p>
          <a:p>
            <a:pPr algn="l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Müdür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Yardımcısı: </a:t>
            </a:r>
            <a:r>
              <a:rPr lang="tr-TR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Doç.Dr</a:t>
            </a:r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Elif Varol</a:t>
            </a:r>
          </a:p>
          <a:p>
            <a:pPr algn="l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Bilgisayar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İşletmeni: Aynur Aydoğan</a:t>
            </a:r>
          </a:p>
          <a:p>
            <a:pPr algn="l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Teknisyen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Ayhan Dedeoğlu</a:t>
            </a:r>
          </a:p>
          <a:p>
            <a:pPr algn="l"/>
            <a:r>
              <a:rPr lang="tr-TR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Yardımcı </a:t>
            </a:r>
            <a:r>
              <a:rPr lang="tr-T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Hizmetli: Gülizar Yıldız</a:t>
            </a:r>
          </a:p>
          <a:p>
            <a:endParaRPr lang="tr-TR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1400" dirty="0" smtClean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0334197"/>
              </p:ext>
            </p:extLst>
          </p:nvPr>
        </p:nvGraphicFramePr>
        <p:xfrm>
          <a:off x="539552" y="764704"/>
          <a:ext cx="8424936" cy="4637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535"/>
                <a:gridCol w="2605651"/>
                <a:gridCol w="1650245"/>
                <a:gridCol w="2692505"/>
              </a:tblGrid>
              <a:tr h="521794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Tüm</a:t>
                      </a:r>
                      <a:r>
                        <a:rPr lang="tr-TR" baseline="0" dirty="0" smtClean="0"/>
                        <a:t> Laboratuvarlar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4829"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Gelir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 Gider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37807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Tarih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Miktar (TL)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Personel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10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Tarih</a:t>
                      </a:r>
                    </a:p>
                    <a:p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Miktar</a:t>
                      </a:r>
                      <a:r>
                        <a:rPr lang="tr-TR" sz="1400" baseline="0" dirty="0" smtClean="0"/>
                        <a:t> (TL)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829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24.12.2014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52.310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20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 Malzeme   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53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31.12.2014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93.193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Tarih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Miktar</a:t>
                      </a:r>
                      <a:r>
                        <a:rPr lang="tr-TR" sz="1400" baseline="0" dirty="0" smtClean="0"/>
                        <a:t> (TL)</a:t>
                      </a:r>
                      <a:endParaRPr lang="tr-TR" sz="1400" dirty="0" smtClean="0"/>
                    </a:p>
                    <a:p>
                      <a:endParaRPr lang="tr-TR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53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10.2.2014</a:t>
                      </a:r>
                    </a:p>
                    <a:p>
                      <a:r>
                        <a:rPr lang="tr-TR" sz="1400" dirty="0" smtClean="0"/>
                        <a:t>1.10.2014</a:t>
                      </a:r>
                    </a:p>
                    <a:p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9.177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baseline="0" dirty="0" smtClean="0"/>
                        <a:t>Genel Gelir </a:t>
                      </a:r>
                      <a:endParaRPr lang="tr-TR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93.193</a:t>
                      </a:r>
                      <a:endParaRPr lang="tr-TR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1" dirty="0" smtClean="0"/>
                        <a:t>Genel</a:t>
                      </a:r>
                      <a:r>
                        <a:rPr lang="tr-TR" sz="1800" b="1" baseline="0" dirty="0" smtClean="0"/>
                        <a:t> Gider</a:t>
                      </a:r>
                      <a:endParaRPr lang="tr-TR" sz="18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sz="1800" b="1" baseline="0" dirty="0" smtClean="0"/>
                        <a:t> 61.487</a:t>
                      </a:r>
                      <a:endParaRPr lang="tr-TR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5462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1556792"/>
            <a:ext cx="3212686" cy="4534476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4211960" y="1320731"/>
            <a:ext cx="42484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dirty="0" smtClean="0"/>
              <a:t>  </a:t>
            </a:r>
          </a:p>
          <a:p>
            <a:pPr>
              <a:buNone/>
            </a:pPr>
            <a:r>
              <a:rPr lang="tr-TR" dirty="0" smtClean="0"/>
              <a:t>●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Yayın kurulu: 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Baş Editör: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Doç.Dr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Elif Varol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Editörler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: 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Erman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Özsayın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Burcu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Kahraman       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olarak yeniden oluşturulmuştur</a:t>
            </a:r>
          </a:p>
          <a:p>
            <a:pPr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Nisan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Ağustos ve Aralık sayılarının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basımı ve dağıtımı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yapılmıştır. </a:t>
            </a:r>
          </a:p>
          <a:p>
            <a:pPr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● Abonelerle ilgili güncelleme yapılmış ve  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baskı sayısı 400 adet olarak yeniden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 düzenlenmiştir. </a:t>
            </a:r>
          </a:p>
          <a:p>
            <a:pPr>
              <a:buNone/>
            </a:pPr>
            <a:endParaRPr lang="tr-TR" dirty="0">
              <a:latin typeface="AR CENA" panose="02000000000000000000" pitchFamily="2" charset="0"/>
            </a:endParaRPr>
          </a:p>
          <a:p>
            <a:pPr>
              <a:buNone/>
            </a:pPr>
            <a:r>
              <a:rPr lang="tr-TR" dirty="0">
                <a:latin typeface="AR CENA" panose="02000000000000000000" pitchFamily="2" charset="0"/>
              </a:rPr>
              <a:t>●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Dergiye Elektronik ortamda 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http://www.yerbilimleri.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hacettepe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  <a:hlinkClick r:id="rId3"/>
              </a:rPr>
              <a:t>.edu.tr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  adresinden 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ulaşılabilmektedir.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2483769" y="404664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latin typeface="Algerian" panose="04020705040A02060702" pitchFamily="82" charset="0"/>
              </a:rPr>
              <a:t>    </a:t>
            </a:r>
            <a:r>
              <a:rPr lang="tr-TR" sz="2800" dirty="0" smtClean="0">
                <a:latin typeface="Algerian" panose="04020705040A02060702" pitchFamily="82" charset="0"/>
              </a:rPr>
              <a:t>FAALİYETLER </a:t>
            </a:r>
            <a:endParaRPr lang="tr-TR" sz="2800" dirty="0" smtClean="0">
              <a:latin typeface="Algerian" panose="04020705040A02060702" pitchFamily="82" charset="0"/>
            </a:endParaRPr>
          </a:p>
          <a:p>
            <a:r>
              <a:rPr lang="tr-TR" sz="2000" dirty="0" smtClean="0">
                <a:latin typeface="Algerian" panose="04020705040A02060702" pitchFamily="82" charset="0"/>
              </a:rPr>
              <a:t>1. </a:t>
            </a:r>
            <a:r>
              <a:rPr lang="tr-TR" sz="2000" dirty="0" err="1" smtClean="0">
                <a:latin typeface="Algerian" panose="04020705040A02060702" pitchFamily="82" charset="0"/>
              </a:rPr>
              <a:t>YerbIlimleri</a:t>
            </a:r>
            <a:r>
              <a:rPr lang="tr-TR" sz="2000" dirty="0" smtClean="0">
                <a:latin typeface="Algerian" panose="04020705040A02060702" pitchFamily="82" charset="0"/>
              </a:rPr>
              <a:t> </a:t>
            </a:r>
            <a:r>
              <a:rPr lang="tr-TR" sz="2000" dirty="0">
                <a:latin typeface="Algerian" panose="04020705040A02060702" pitchFamily="82" charset="0"/>
              </a:rPr>
              <a:t>Dergisi</a:t>
            </a:r>
          </a:p>
        </p:txBody>
      </p:sp>
    </p:spTree>
    <p:extLst>
      <p:ext uri="{BB962C8B-B14F-4D97-AF65-F5344CB8AC3E}">
        <p14:creationId xmlns:p14="http://schemas.microsoft.com/office/powerpoint/2010/main" xmlns="" val="821622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67744" y="52066"/>
            <a:ext cx="345638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Algerian" panose="04020705040A02060702" pitchFamily="82" charset="0"/>
              </a:rPr>
              <a:t> </a:t>
            </a:r>
            <a:r>
              <a:rPr lang="tr-TR" sz="2800" dirty="0" smtClean="0">
                <a:latin typeface="Algerian" panose="04020705040A02060702" pitchFamily="82" charset="0"/>
              </a:rPr>
              <a:t>  FAALİYETLER </a:t>
            </a:r>
            <a:endParaRPr lang="tr-TR" sz="2800" dirty="0">
              <a:latin typeface="Algerian" panose="04020705040A02060702" pitchFamily="82" charset="0"/>
            </a:endParaRPr>
          </a:p>
          <a:p>
            <a:r>
              <a:rPr lang="tr-TR" dirty="0" smtClean="0">
                <a:latin typeface="Algerian" panose="04020705040A02060702" pitchFamily="82" charset="0"/>
              </a:rPr>
              <a:t>2. Laboratuvar Hizmetleri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467544" y="3861048"/>
            <a:ext cx="4104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endParaRPr lang="tr-TR" dirty="0" smtClean="0"/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YUVAM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gerçek ve tüzel kişilere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laboratuvar hizmeti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vermekte,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araştırmacılar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laboratuvar  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sorumluları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ve döner sermaye işletme  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müdürlüğü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arasındaki  koordinasyonu </a:t>
            </a:r>
          </a:p>
          <a:p>
            <a:pPr>
              <a:buNone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sağlamaktadır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Bu kapsamda: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>
                <a:latin typeface="AR CENA" panose="02000000000000000000" pitchFamily="2" charset="0"/>
              </a:rPr>
              <a:t>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848850"/>
            <a:ext cx="5485136" cy="2835852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932040" y="3861048"/>
            <a:ext cx="37444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tr-TR" dirty="0" smtClean="0">
              <a:latin typeface="AR CENA" panose="02000000000000000000" pitchFamily="2" charset="0"/>
            </a:endParaRPr>
          </a:p>
          <a:p>
            <a:pPr>
              <a:buNone/>
            </a:pPr>
            <a:r>
              <a:rPr lang="tr-TR" dirty="0" smtClean="0">
                <a:latin typeface="AR CENA" panose="02000000000000000000" pitchFamily="2" charset="0"/>
              </a:rPr>
              <a:t>●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Hizmet fiyatları güncellenmiştir.</a:t>
            </a:r>
          </a:p>
          <a:p>
            <a:pPr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Laboratuvarlara göre yapılan işler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aşağıda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tablolar 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halinde verilmiştir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1029339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3817949"/>
              </p:ext>
            </p:extLst>
          </p:nvPr>
        </p:nvGraphicFramePr>
        <p:xfrm>
          <a:off x="539552" y="615778"/>
          <a:ext cx="7776864" cy="54625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955"/>
                <a:gridCol w="2405217"/>
                <a:gridCol w="1523304"/>
                <a:gridCol w="2485388"/>
              </a:tblGrid>
              <a:tr h="360852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Kayaç Kimyası,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 X-RF ve X-RD Laboratuvarları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7369">
                <a:tc gridSpan="4">
                  <a:txBody>
                    <a:bodyPr/>
                    <a:lstStyle/>
                    <a:p>
                      <a:r>
                        <a:rPr lang="tr-TR" dirty="0" err="1" smtClean="0"/>
                        <a:t>Prof.Dr.Abidin</a:t>
                      </a:r>
                      <a:r>
                        <a:rPr lang="tr-TR" dirty="0" smtClean="0"/>
                        <a:t> Temel 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9475"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</a:t>
                      </a:r>
                      <a:r>
                        <a:rPr lang="tr-TR" sz="1800" dirty="0" smtClean="0"/>
                        <a:t>Gelir</a:t>
                      </a:r>
                      <a:endParaRPr lang="tr-T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800" dirty="0" smtClean="0"/>
                        <a:t>                         Gider</a:t>
                      </a:r>
                      <a:endParaRPr lang="tr-TR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9475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Tarih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Miktar (TL)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Personel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621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Tarih</a:t>
                      </a:r>
                    </a:p>
                    <a:p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Miktar</a:t>
                      </a:r>
                      <a:r>
                        <a:rPr lang="tr-TR" sz="1400" baseline="0" dirty="0" smtClean="0"/>
                        <a:t> (TL)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62108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2012’den devir</a:t>
                      </a:r>
                    </a:p>
                    <a:p>
                      <a:r>
                        <a:rPr lang="tr-TR" sz="1400" dirty="0" smtClean="0"/>
                        <a:t>2013’den devir</a:t>
                      </a:r>
                    </a:p>
                    <a:p>
                      <a:endParaRPr lang="tr-TR" sz="1400" dirty="0" smtClean="0"/>
                    </a:p>
                    <a:p>
                      <a:r>
                        <a:rPr lang="tr-TR" sz="1400" dirty="0" smtClean="0"/>
                        <a:t>Toplam</a:t>
                      </a:r>
                      <a:endParaRPr lang="tr-T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10.557</a:t>
                      </a:r>
                    </a:p>
                    <a:p>
                      <a:r>
                        <a:rPr lang="tr-TR" sz="1400" dirty="0" smtClean="0"/>
                        <a:t>  1.970</a:t>
                      </a:r>
                    </a:p>
                    <a:p>
                      <a:endParaRPr lang="tr-TR" sz="1400" dirty="0" smtClean="0"/>
                    </a:p>
                    <a:p>
                      <a:r>
                        <a:rPr lang="tr-TR" sz="1400" dirty="0" smtClean="0"/>
                        <a:t>12.527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24.12.2014</a:t>
                      </a:r>
                    </a:p>
                    <a:p>
                      <a:endParaRPr lang="tr-TR" sz="14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2.800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  Toplam                     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2.800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75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15.01.2014</a:t>
                      </a:r>
                    </a:p>
                    <a:p>
                      <a:r>
                        <a:rPr lang="tr-TR" sz="1400" dirty="0" smtClean="0"/>
                        <a:t>30.10.2014</a:t>
                      </a:r>
                      <a:endParaRPr lang="tr-T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baseline="0" dirty="0" smtClean="0"/>
                        <a:t>  5.025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                     </a:t>
                      </a:r>
                      <a:r>
                        <a:rPr lang="tr-TR" sz="1400" dirty="0" smtClean="0"/>
                        <a:t>Malzeme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475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10.02. 2014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1.127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369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1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baseline="0" dirty="0" smtClean="0"/>
                        <a:t>Genel Gelir </a:t>
                      </a:r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17.552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Genel Gider</a:t>
                      </a:r>
                      <a:endParaRPr lang="tr-TR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3927</a:t>
                      </a:r>
                      <a:endParaRPr lang="tr-T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9367645"/>
              </p:ext>
            </p:extLst>
          </p:nvPr>
        </p:nvGraphicFramePr>
        <p:xfrm>
          <a:off x="971600" y="476672"/>
          <a:ext cx="7128792" cy="5206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416"/>
                <a:gridCol w="1237159"/>
                <a:gridCol w="1630905"/>
                <a:gridCol w="2808312"/>
              </a:tblGrid>
              <a:tr h="383232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SEM</a:t>
                      </a:r>
                      <a:r>
                        <a:rPr lang="tr-TR" baseline="0" dirty="0" smtClean="0"/>
                        <a:t>  </a:t>
                      </a:r>
                      <a:r>
                        <a:rPr lang="tr-TR" dirty="0" smtClean="0"/>
                        <a:t> Laboratuvarı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3232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Yrd.</a:t>
                      </a:r>
                      <a:r>
                        <a:rPr lang="tr-TR" dirty="0" err="1" smtClean="0"/>
                        <a:t>Doç.Dr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Evren Çubukçu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9360"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Gelir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  Gider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19360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Tarih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Miktar (TL)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Personel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893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      Tarih</a:t>
                      </a:r>
                    </a:p>
                    <a:p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Miktar</a:t>
                      </a:r>
                      <a:r>
                        <a:rPr lang="tr-TR" sz="1400" baseline="0" dirty="0" smtClean="0"/>
                        <a:t> (TL)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49400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2013’den devir</a:t>
                      </a:r>
                      <a:endParaRPr lang="tr-T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-2.154</a:t>
                      </a:r>
                      <a:r>
                        <a:rPr lang="tr-TR" sz="1400" baseline="0" dirty="0" smtClean="0"/>
                        <a:t> 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24.12.2014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  15.885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3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Toplam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  15.885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130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15.01.2014</a:t>
                      </a:r>
                    </a:p>
                    <a:p>
                      <a:r>
                        <a:rPr lang="tr-TR" sz="1400" dirty="0" smtClean="0"/>
                        <a:t>18.12.2014</a:t>
                      </a:r>
                      <a:endParaRPr lang="tr-T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26.041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9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                      </a:t>
                      </a:r>
                      <a:r>
                        <a:rPr lang="tr-TR" sz="1400" dirty="0" smtClean="0"/>
                        <a:t>Malzeme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19493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03.03.2014</a:t>
                      </a:r>
                    </a:p>
                    <a:p>
                      <a:r>
                        <a:rPr lang="tr-TR" sz="1400" dirty="0" smtClean="0"/>
                        <a:t>06.03.2014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     4500</a:t>
                      </a:r>
                    </a:p>
                    <a:p>
                      <a:r>
                        <a:rPr lang="tr-TR" sz="1400" dirty="0" smtClean="0"/>
                        <a:t>         198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232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Toplam 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    4.698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baseline="0" dirty="0" smtClean="0"/>
                        <a:t>Genel Gelir </a:t>
                      </a:r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25.660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Genel</a:t>
                      </a:r>
                      <a:r>
                        <a:rPr lang="tr-TR" sz="1600" b="1" baseline="0" dirty="0" smtClean="0"/>
                        <a:t> Gider</a:t>
                      </a:r>
                      <a:endParaRPr lang="tr-TR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  20.583</a:t>
                      </a:r>
                      <a:endParaRPr lang="tr-T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3396085"/>
              </p:ext>
            </p:extLst>
          </p:nvPr>
        </p:nvGraphicFramePr>
        <p:xfrm>
          <a:off x="899591" y="764703"/>
          <a:ext cx="7200801" cy="4968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087"/>
                <a:gridCol w="1249656"/>
                <a:gridCol w="1647379"/>
                <a:gridCol w="2836679"/>
              </a:tblGrid>
              <a:tr h="466581">
                <a:tc gridSpan="4">
                  <a:txBody>
                    <a:bodyPr/>
                    <a:lstStyle/>
                    <a:p>
                      <a:r>
                        <a:rPr lang="tr-TR" baseline="0" dirty="0" smtClean="0"/>
                        <a:t>Petrografi </a:t>
                      </a:r>
                      <a:r>
                        <a:rPr lang="tr-TR" dirty="0" smtClean="0"/>
                        <a:t> Laboratuvarı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66581">
                <a:tc gridSpan="4">
                  <a:txBody>
                    <a:bodyPr/>
                    <a:lstStyle/>
                    <a:p>
                      <a:r>
                        <a:rPr lang="tr-TR" dirty="0" err="1" smtClean="0"/>
                        <a:t>Yrd.Doç.Dr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Evren Çubukçu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8817"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Gelir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  Gider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8817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Tarih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Miktar (TL)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Personel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3085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      Tarih</a:t>
                      </a:r>
                    </a:p>
                    <a:p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smtClean="0"/>
                        <a:t>  Miktar</a:t>
                      </a:r>
                      <a:r>
                        <a:rPr lang="tr-TR" sz="1400" baseline="0" smtClean="0"/>
                        <a:t> </a:t>
                      </a:r>
                      <a:r>
                        <a:rPr lang="tr-TR" sz="1400" baseline="0" dirty="0" smtClean="0"/>
                        <a:t>(TL)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7141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2012’den devir</a:t>
                      </a:r>
                    </a:p>
                    <a:p>
                      <a:r>
                        <a:rPr lang="tr-TR" sz="1400" dirty="0" smtClean="0"/>
                        <a:t>2013’den devir</a:t>
                      </a:r>
                      <a:endParaRPr lang="tr-T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1.224</a:t>
                      </a:r>
                    </a:p>
                    <a:p>
                      <a:r>
                        <a:rPr lang="tr-TR" sz="1400" baseline="0" dirty="0" smtClean="0"/>
                        <a:t>   879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24.12.2014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  3500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Toplam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  3500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311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25.03.2014</a:t>
                      </a:r>
                    </a:p>
                    <a:p>
                      <a:r>
                        <a:rPr lang="tr-TR" sz="1400" dirty="0" smtClean="0"/>
                        <a:t>12.12.2014</a:t>
                      </a:r>
                      <a:endParaRPr lang="tr-T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6.245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tr-TR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05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baseline="0" dirty="0" smtClean="0"/>
                        <a:t>Genel Gelir </a:t>
                      </a:r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dirty="0" smtClean="0"/>
                        <a:t>8348</a:t>
                      </a:r>
                    </a:p>
                    <a:p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Genel</a:t>
                      </a:r>
                      <a:r>
                        <a:rPr lang="tr-TR" sz="1600" b="1" baseline="0" dirty="0" smtClean="0"/>
                        <a:t> Gider</a:t>
                      </a:r>
                      <a:endParaRPr lang="tr-TR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  3.500</a:t>
                      </a:r>
                      <a:endParaRPr lang="tr-T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5247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6089535"/>
              </p:ext>
            </p:extLst>
          </p:nvPr>
        </p:nvGraphicFramePr>
        <p:xfrm>
          <a:off x="323528" y="548680"/>
          <a:ext cx="8424936" cy="4789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535"/>
                <a:gridCol w="2605651"/>
                <a:gridCol w="1650245"/>
                <a:gridCol w="2692505"/>
              </a:tblGrid>
              <a:tr h="521794">
                <a:tc gridSpan="4">
                  <a:txBody>
                    <a:bodyPr/>
                    <a:lstStyle/>
                    <a:p>
                      <a:r>
                        <a:rPr lang="tr-TR" baseline="0" dirty="0" smtClean="0"/>
                        <a:t>Kömür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Laboratuvarı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1794">
                <a:tc gridSpan="4">
                  <a:txBody>
                    <a:bodyPr/>
                    <a:lstStyle/>
                    <a:p>
                      <a:r>
                        <a:rPr lang="tr-TR" dirty="0" err="1" smtClean="0"/>
                        <a:t>Prof.Dr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Ali İhsan Karayiğit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4829"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Gelir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 Gider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37807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Tarih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Miktar (TL)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Personel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10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Tarih</a:t>
                      </a:r>
                    </a:p>
                    <a:p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Miktar</a:t>
                      </a:r>
                      <a:r>
                        <a:rPr lang="tr-TR" sz="1400" baseline="0" dirty="0" smtClean="0"/>
                        <a:t> (TL)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34829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2013’den devir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392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920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 Malzeme   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53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Tarih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Miktar</a:t>
                      </a:r>
                      <a:r>
                        <a:rPr lang="tr-TR" sz="1400" baseline="0" dirty="0" smtClean="0"/>
                        <a:t> (TL)</a:t>
                      </a:r>
                      <a:endParaRPr lang="tr-TR" sz="1400" dirty="0" smtClean="0"/>
                    </a:p>
                    <a:p>
                      <a:endParaRPr lang="tr-TR" sz="14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553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17.10.2014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3.352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baseline="0" dirty="0" smtClean="0"/>
                        <a:t>Genel Gelir </a:t>
                      </a:r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392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Genel</a:t>
                      </a:r>
                      <a:r>
                        <a:rPr lang="tr-TR" sz="1600" b="1" baseline="0" dirty="0" smtClean="0"/>
                        <a:t> Gider</a:t>
                      </a:r>
                      <a:endParaRPr lang="tr-TR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baseline="0" dirty="0" smtClean="0"/>
                        <a:t> 3.352</a:t>
                      </a:r>
                      <a:endParaRPr lang="tr-T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6972938"/>
              </p:ext>
            </p:extLst>
          </p:nvPr>
        </p:nvGraphicFramePr>
        <p:xfrm>
          <a:off x="467544" y="1196752"/>
          <a:ext cx="8342583" cy="4407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102"/>
                <a:gridCol w="2580181"/>
                <a:gridCol w="1634114"/>
                <a:gridCol w="2666186"/>
              </a:tblGrid>
              <a:tr h="485806">
                <a:tc gridSpan="4">
                  <a:txBody>
                    <a:bodyPr/>
                    <a:lstStyle/>
                    <a:p>
                      <a:r>
                        <a:rPr lang="tr-TR" dirty="0" smtClean="0"/>
                        <a:t>Paleontoloji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Laboratuvarı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5806">
                <a:tc gridSpan="4">
                  <a:txBody>
                    <a:bodyPr/>
                    <a:lstStyle/>
                    <a:p>
                      <a:r>
                        <a:rPr lang="tr-TR" dirty="0" err="1" smtClean="0"/>
                        <a:t>Prof.Dr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 Kaan Tekin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4838"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Gelir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 Gider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0714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Tarih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Miktar (TL)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Personel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8541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Tarih</a:t>
                      </a:r>
                    </a:p>
                    <a:p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Miktar</a:t>
                      </a:r>
                      <a:r>
                        <a:rPr lang="tr-TR" sz="1400" baseline="0" dirty="0" smtClean="0"/>
                        <a:t> (TL)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4838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2013’den devir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   275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647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 Malzeme   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5"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15.01.2014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11.250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645"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baseline="0" dirty="0" smtClean="0"/>
                        <a:t>Genel Gelir </a:t>
                      </a:r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11.525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Genel Gider</a:t>
                      </a:r>
                      <a:endParaRPr lang="tr-TR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724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4891720"/>
              </p:ext>
            </p:extLst>
          </p:nvPr>
        </p:nvGraphicFramePr>
        <p:xfrm>
          <a:off x="323528" y="548680"/>
          <a:ext cx="8424935" cy="5040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2498010"/>
                <a:gridCol w="1650245"/>
                <a:gridCol w="2692504"/>
              </a:tblGrid>
              <a:tr h="521794">
                <a:tc gridSpan="4">
                  <a:txBody>
                    <a:bodyPr/>
                    <a:lstStyle/>
                    <a:p>
                      <a:r>
                        <a:rPr lang="tr-TR" baseline="0" dirty="0" smtClean="0"/>
                        <a:t>Kaya Mekaniği </a:t>
                      </a:r>
                      <a:r>
                        <a:rPr lang="tr-TR" dirty="0" smtClean="0"/>
                        <a:t> Laboratuvarları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1794">
                <a:tc gridSpan="4">
                  <a:txBody>
                    <a:bodyPr/>
                    <a:lstStyle/>
                    <a:p>
                      <a:r>
                        <a:rPr lang="tr-TR" dirty="0" err="1" smtClean="0"/>
                        <a:t>Prof.Dr</a:t>
                      </a:r>
                      <a:r>
                        <a:rPr lang="tr-TR" dirty="0" smtClean="0"/>
                        <a:t>.</a:t>
                      </a:r>
                      <a:r>
                        <a:rPr lang="tr-TR" baseline="0" dirty="0" smtClean="0"/>
                        <a:t> Murat </a:t>
                      </a:r>
                      <a:r>
                        <a:rPr lang="tr-TR" baseline="0" dirty="0" err="1" smtClean="0"/>
                        <a:t>Ercanoğlu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4829"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Gelir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   Gider</a:t>
                      </a:r>
                      <a:endParaRPr lang="tr-TR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34829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Tarih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Miktar (TL)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tr-TR" sz="1400" dirty="0" smtClean="0"/>
                        <a:t>                             Personel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506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Tarih</a:t>
                      </a:r>
                    </a:p>
                    <a:p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Miktar</a:t>
                      </a:r>
                      <a:r>
                        <a:rPr lang="tr-TR" sz="1400" baseline="0" dirty="0" smtClean="0"/>
                        <a:t> (TL)</a:t>
                      </a:r>
                      <a:endParaRPr lang="tr-TR" sz="1400" dirty="0" smtClean="0"/>
                    </a:p>
                    <a:p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96995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2012’den devir</a:t>
                      </a:r>
                    </a:p>
                    <a:p>
                      <a:r>
                        <a:rPr lang="tr-TR" sz="1400" dirty="0" smtClean="0"/>
                        <a:t>2013’den devir</a:t>
                      </a:r>
                      <a:endParaRPr lang="tr-T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10.001</a:t>
                      </a:r>
                    </a:p>
                    <a:p>
                      <a:r>
                        <a:rPr lang="tr-TR" sz="1400" dirty="0" smtClean="0"/>
                        <a:t>     984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dirty="0" smtClean="0"/>
                        <a:t>24.12.2014</a:t>
                      </a:r>
                    </a:p>
                    <a:p>
                      <a:endParaRPr lang="tr-TR" sz="14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6.250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64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24.12.2014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</a:t>
                      </a:r>
                      <a:r>
                        <a:rPr lang="tr-TR" sz="1400" baseline="0" dirty="0" smtClean="0"/>
                        <a:t>5000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829"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28.01.2014</a:t>
                      </a:r>
                    </a:p>
                    <a:p>
                      <a:r>
                        <a:rPr lang="tr-TR" sz="1400" dirty="0" smtClean="0"/>
                        <a:t>22.12.2014</a:t>
                      </a:r>
                      <a:endParaRPr lang="tr-TR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tr-TR" sz="1400" dirty="0" smtClean="0"/>
                        <a:t>18.731</a:t>
                      </a:r>
                      <a:endParaRPr lang="tr-T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    Toplam                     </a:t>
                      </a:r>
                      <a:endParaRPr lang="tr-TR" sz="1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sz="1400" dirty="0" smtClean="0"/>
                        <a:t>11.250</a:t>
                      </a:r>
                      <a:endParaRPr lang="tr-T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7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    </a:t>
                      </a:r>
                      <a:endParaRPr lang="tr-T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b="1" baseline="0" dirty="0" smtClean="0"/>
                        <a:t>Genel Gelir </a:t>
                      </a:r>
                      <a:endParaRPr lang="tr-TR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29.716</a:t>
                      </a:r>
                      <a:endParaRPr lang="tr-T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Genel</a:t>
                      </a:r>
                      <a:r>
                        <a:rPr lang="tr-TR" sz="1600" b="1" baseline="0" dirty="0" smtClean="0"/>
                        <a:t> Gider</a:t>
                      </a:r>
                      <a:endParaRPr lang="tr-TR" sz="16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tr-TR" sz="1600" b="1" dirty="0" smtClean="0"/>
                        <a:t>11.250</a:t>
                      </a:r>
                      <a:endParaRPr lang="tr-TR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481</Words>
  <Application>Microsoft Office PowerPoint</Application>
  <PresentationFormat>Ekran Gösterisi (4:3)</PresentationFormat>
  <Paragraphs>217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   Yerbilimleri Uygulama ve AraŞtIrma Merkezi    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Yerbilimleri Uygulama ve Araştırma Merkezi</dc:title>
  <dc:creator>user</dc:creator>
  <cp:lastModifiedBy>user</cp:lastModifiedBy>
  <cp:revision>102</cp:revision>
  <dcterms:created xsi:type="dcterms:W3CDTF">2013-11-28T03:20:00Z</dcterms:created>
  <dcterms:modified xsi:type="dcterms:W3CDTF">2015-03-10T08:34:48Z</dcterms:modified>
</cp:coreProperties>
</file>